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1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60"/>
  </p:normalViewPr>
  <p:slideViewPr>
    <p:cSldViewPr snapToGrid="0">
      <p:cViewPr>
        <p:scale>
          <a:sx n="47" d="100"/>
          <a:sy n="47" d="100"/>
        </p:scale>
        <p:origin x="4264" y="1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43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46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150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66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176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93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771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262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678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052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7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96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435E06-F3DD-F0B9-D386-AE86BB7C4B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025AE7D-E913-9790-B88E-850B84B4E93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6350" y="6350"/>
            <a:ext cx="7759700" cy="100457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0B870A1-A4D5-2DB7-D9D9-A72BA6CDC23C}"/>
              </a:ext>
            </a:extLst>
          </p:cNvPr>
          <p:cNvSpPr/>
          <p:nvPr/>
        </p:nvSpPr>
        <p:spPr>
          <a:xfrm>
            <a:off x="972518" y="7187744"/>
            <a:ext cx="5827363" cy="681926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C87825-5E06-06FC-DC70-E86B15CD3E66}"/>
              </a:ext>
            </a:extLst>
          </p:cNvPr>
          <p:cNvSpPr txBox="1"/>
          <p:nvPr/>
        </p:nvSpPr>
        <p:spPr>
          <a:xfrm>
            <a:off x="972518" y="7328652"/>
            <a:ext cx="58273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US" sz="2000" b="0" i="0" cap="all" dirty="0">
                <a:solidFill>
                  <a:schemeClr val="bg1"/>
                </a:solidFill>
                <a:effectLst/>
              </a:rPr>
              <a:t>ADD DETAILS HERE OR DELETE TEXT + BOX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B15170-2C8C-C1B5-1188-DB1F4532C5D7}"/>
              </a:ext>
            </a:extLst>
          </p:cNvPr>
          <p:cNvSpPr txBox="1"/>
          <p:nvPr/>
        </p:nvSpPr>
        <p:spPr>
          <a:xfrm>
            <a:off x="1389335" y="8360695"/>
            <a:ext cx="499372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US" sz="2000" b="0" i="0" cap="all" dirty="0">
                <a:effectLst/>
              </a:rPr>
              <a:t>ADD DETAILS HERE OR DELETE</a:t>
            </a:r>
          </a:p>
        </p:txBody>
      </p:sp>
    </p:spTree>
    <p:extLst>
      <p:ext uri="{BB962C8B-B14F-4D97-AF65-F5344CB8AC3E}">
        <p14:creationId xmlns:p14="http://schemas.microsoft.com/office/powerpoint/2010/main" val="4114856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75CB4C3DC758343A5A381226EF48BEA" ma:contentTypeVersion="14" ma:contentTypeDescription="Crear nuevo documento." ma:contentTypeScope="" ma:versionID="1fede2405f41a6cd458991b51b2408ca">
  <xsd:schema xmlns:xsd="http://www.w3.org/2001/XMLSchema" xmlns:xs="http://www.w3.org/2001/XMLSchema" xmlns:p="http://schemas.microsoft.com/office/2006/metadata/properties" xmlns:ns2="5b04410f-d708-471b-ad8a-28bebd431215" xmlns:ns3="b3fdf806-ded1-4211-a4e9-ad6058726384" targetNamespace="http://schemas.microsoft.com/office/2006/metadata/properties" ma:root="true" ma:fieldsID="17b7bbd25f34cb2213ac6ace69a18de3" ns2:_="" ns3:_="">
    <xsd:import namespace="5b04410f-d708-471b-ad8a-28bebd431215"/>
    <xsd:import namespace="b3fdf806-ded1-4211-a4e9-ad605872638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BillingMetadata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04410f-d708-471b-ad8a-28bebd4312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17" nillable="true" ma:displayName="MediaServiceBillingMetadata" ma:hidden="true" ma:internalName="MediaServiceBillingMetadata" ma:readOnly="true">
      <xsd:simpleType>
        <xsd:restriction base="dms:Note"/>
      </xsd:simpleType>
    </xsd:element>
    <xsd:element name="lcf76f155ced4ddcb4097134ff3c332f" ma:index="19" nillable="true" ma:taxonomy="true" ma:internalName="lcf76f155ced4ddcb4097134ff3c332f" ma:taxonomyFieldName="MediaServiceImageTags" ma:displayName="Etiquetas de imagen" ma:readOnly="false" ma:fieldId="{5cf76f15-5ced-4ddc-b409-7134ff3c332f}" ma:taxonomyMulti="true" ma:sspId="eb50f372-2eb4-476a-b7a7-55f686e199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fdf806-ded1-4211-a4e9-ad6058726384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1a48349c-db90-4d93-98be-16aafd37dd11}" ma:internalName="TaxCatchAll" ma:showField="CatchAllData" ma:web="b3fdf806-ded1-4211-a4e9-ad605872638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3fdf806-ded1-4211-a4e9-ad6058726384" xsi:nil="true"/>
    <lcf76f155ced4ddcb4097134ff3c332f xmlns="5b04410f-d708-471b-ad8a-28bebd43121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FFE6130-042C-4AB3-A220-43D9AE32A426}"/>
</file>

<file path=customXml/itemProps2.xml><?xml version="1.0" encoding="utf-8"?>
<ds:datastoreItem xmlns:ds="http://schemas.openxmlformats.org/officeDocument/2006/customXml" ds:itemID="{D700239D-5772-4645-B009-830F39833687}"/>
</file>

<file path=customXml/itemProps3.xml><?xml version="1.0" encoding="utf-8"?>
<ds:datastoreItem xmlns:ds="http://schemas.openxmlformats.org/officeDocument/2006/customXml" ds:itemID="{7D1D2F04-0D27-4C00-BF8A-BB8CF3EAF702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1217</TotalTime>
  <Words>13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Valentina Silva</dc:creator>
  <cp:lastModifiedBy>Valentina Silva</cp:lastModifiedBy>
  <cp:revision>6</cp:revision>
  <dcterms:created xsi:type="dcterms:W3CDTF">2025-05-29T21:03:48Z</dcterms:created>
  <dcterms:modified xsi:type="dcterms:W3CDTF">2025-06-02T20:08:43Z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0x010100275CB4C3DC758343A5A381226EF48BEA</vt:lpwstr>
  </property>
</Properties>
</file>